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5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5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412" r:id="rId228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228" Type="http://schemas.openxmlformats.org/officeDocument/2006/relationships/slide" Target="slides/slide157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5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4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5" name="Google Shape;5155;g33c5e4031bd_0_102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6" name="Google Shape;5156;g33c5e4031bd_0_10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5.xml"/><Relationship Id="rId2" Type="http://schemas.openxmlformats.org/officeDocument/2006/relationships/notesSlide" Target="../notesSlides/notesSlide157.xml"/><Relationship Id="rId3" Type="http://schemas.openxmlformats.org/officeDocument/2006/relationships/hyperlink" Target="http://www.educationworld.com/a_tech/tech/tech011.shtml" TargetMode="External"/></Relationships>
</file>

<file path=ppt/slides/slide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7" name="Shape 5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8" name="Google Shape;5158;p72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Why Create a WebQuest?</a:t>
            </a:r>
            <a:endParaRPr/>
          </a:p>
        </p:txBody>
      </p:sp>
      <p:sp>
        <p:nvSpPr>
          <p:cNvPr id="5159" name="Google Shape;5159;p725"/>
          <p:cNvSpPr txBox="1"/>
          <p:nvPr>
            <p:ph idx="1" type="body"/>
          </p:nvPr>
        </p:nvSpPr>
        <p:spPr>
          <a:xfrm>
            <a:off x="1147181" y="4724585"/>
            <a:ext cx="78207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zh-CN" sz="1400"/>
              <a:t>Source: Kenton Letkeman, </a:t>
            </a:r>
            <a:r>
              <a:rPr lang="zh-C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Consultant Tisdale School Division, Interviewed by Education World</a:t>
            </a:r>
            <a:endParaRPr sz="1400"/>
          </a:p>
        </p:txBody>
      </p:sp>
      <p:sp>
        <p:nvSpPr>
          <p:cNvPr id="5160" name="Google Shape;5160;p725"/>
          <p:cNvSpPr txBox="1"/>
          <p:nvPr/>
        </p:nvSpPr>
        <p:spPr>
          <a:xfrm>
            <a:off x="261245" y="993113"/>
            <a:ext cx="8718600" cy="3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/>
              <a:t>"With many research projects, students feel that they are sucking up information and regurgitating it onto paper for no other reason than to get a good grade. WebQuests give students a task that allows them to use their imagination and problem-solving skills. The answers are not predefined and therefore must be discovered or created. Students must use their own </a:t>
            </a:r>
            <a:r>
              <a:rPr b="1" lang="zh-CN" sz="2400">
                <a:solidFill>
                  <a:srgbClr val="00FF00"/>
                </a:solidFill>
              </a:rPr>
              <a:t>creative-thinking</a:t>
            </a:r>
            <a:r>
              <a:rPr lang="zh-CN" sz="2400"/>
              <a:t> and </a:t>
            </a:r>
            <a:r>
              <a:rPr b="1" lang="zh-CN" sz="2400">
                <a:solidFill>
                  <a:srgbClr val="4A86E8"/>
                </a:solidFill>
              </a:rPr>
              <a:t>problem-solving skills</a:t>
            </a:r>
            <a:r>
              <a:rPr lang="zh-CN" sz="2400"/>
              <a:t> to find solutions to problems.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/>
              <a:t>	WebQuests are also a wonderful way of capturing students' imagination and allowing them to explore in a guided, meaningful manner. </a:t>
            </a:r>
            <a:r>
              <a:rPr b="1" lang="zh-CN" sz="2400">
                <a:solidFill>
                  <a:srgbClr val="FF00FF"/>
                </a:solidFill>
              </a:rPr>
              <a:t>Communication</a:t>
            </a:r>
            <a:r>
              <a:rPr lang="zh-CN" sz="2400"/>
              <a:t>, </a:t>
            </a:r>
            <a:r>
              <a:rPr b="1" lang="zh-CN" sz="2400">
                <a:solidFill>
                  <a:srgbClr val="FF0000"/>
                </a:solidFill>
              </a:rPr>
              <a:t>group work</a:t>
            </a:r>
            <a:r>
              <a:rPr lang="zh-CN" sz="2400"/>
              <a:t>, problem solving, and critical and creative thinking skills are becoming far more important in today's world than having students memorize predetermined content."</a:t>
            </a:r>
            <a:endParaRPr sz="2400"/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